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398-3137-4790-A9F6-9479B7DF3AA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86D0-69B8-4065-985A-BBCD975166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398-3137-4790-A9F6-9479B7DF3AA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86D0-69B8-4065-985A-BBCD975166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398-3137-4790-A9F6-9479B7DF3AA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86D0-69B8-4065-985A-BBCD975166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398-3137-4790-A9F6-9479B7DF3AA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86D0-69B8-4065-985A-BBCD975166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398-3137-4790-A9F6-9479B7DF3AA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86D0-69B8-4065-985A-BBCD975166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398-3137-4790-A9F6-9479B7DF3AA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86D0-69B8-4065-985A-BBCD975166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398-3137-4790-A9F6-9479B7DF3AA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86D0-69B8-4065-985A-BBCD975166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398-3137-4790-A9F6-9479B7DF3AA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86D0-69B8-4065-985A-BBCD975166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398-3137-4790-A9F6-9479B7DF3AA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86D0-69B8-4065-985A-BBCD975166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398-3137-4790-A9F6-9479B7DF3AA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86D0-69B8-4065-985A-BBCD975166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398-3137-4790-A9F6-9479B7DF3AA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86D0-69B8-4065-985A-BBCD975166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11398-3137-4790-A9F6-9479B7DF3AA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086D0-69B8-4065-985A-BBCD975166E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الكسور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علاج الكسور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التثبيت : وهو مهم جدا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للاسراع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عملية الشفاء وكذلك منع تحريك العظم المكسور الذي قد يؤدي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حدوث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التشوة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وهناك طريقتان للتثبيت هما :_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 _ لتثبيت الخارجي : لغرض الحصول على كامل فأنة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الاهمية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بمكان تثبيت المفصلين فوق وتحت مكان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ويتم التثبيت عادة بوساطة الجبس الذي يجب المراعاة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لايشكل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ضغطا على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الانسجة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تحتة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لمنع حدوث التورم .وقد يتم التثبيت الخارجي بوساطة الجبائر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 الكسر بسيطا وغير معقد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 _ التثبيت الداخلي : ويستخدم فقط عند القيام برد العظم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وضعة الطبيعي بالطريقة المفتوحة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بوساطة العملية الجراحية . ويستخدم هنا التثبيت المعدني بوساطة البراغي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الصفائح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القضبان المصنوعة من المعادن التي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لاتتفاعل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مع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انسجة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الجسم مثل البلاتين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سبائك الكروم والكوبالت 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 _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التاهيل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والعلاج الطبيعي : حيث يجب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التاكد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صحة الالتئام بعد فك الجبس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التثبيت الداخلي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باخذ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الصور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الشعاعية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وبعدها يتم العمل على تقوية المنطقة المصابة بوساطة الانقباض العضلية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الثابته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والمتحركة وتنشيط الدورة الدموية بالتدليك والماء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الدافي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والتمرينات العلاجية المتدرجة حتى يعود الجزء المصاب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حالتة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الطبيعة 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كيفة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التئام الكسور 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عند حدوث الكسر يحدث تمزق في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السمحاق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الداخلي والخارجي للعظم الذي يحتوي على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الاوعية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الدموية مما يؤدي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حدوث نزيف في المنطقة ثم تخثر الدم مكونا جلطة دموية . ثم تتكون شعيرات دموية جديدة من طرفي العظم المكسور تهاجم منطقة الجلطة وتعمل على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ازالة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العضلات وترسيب مادة الكالسيوم والبروتينات الضرورية لتكوين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انسجة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عظمية جديدة وتستغرق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هذة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المرحلة عادة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اسبوع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اسبوعين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ثم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تبدا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بعد ذلك مرحلة التكليس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الاولي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وتكوين النسيج العظمي الذي يعمل على ربط نهايتي الكسر ولكن ربطا غير منتظم وعند المرحلة يمكن تحريك الجزء المكسور ويختفي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الالم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وفي المرحلة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الاخيرة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يتم تكوين صفائح عظمية منتظمة صلبة تستغرق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هذة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المرحلة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مايقارب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4_ 6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اسابيع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مضاعفات الكسور 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يمكن تقسيم مضاعفات الكسور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جزئين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هما 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1_ المضاعفات الوضعية 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2_ المضاعفات العامة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المضاعفات الموضعية 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وهي التي تحدث في موضع الكسر وتشمل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ماياتي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سوء الالتئام ،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تاخر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الالتئام ،عدم الالتئام ،ضمور العضلات ،تجبيس المفاصل ،تهتك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الانسجة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المحيطة ،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تشوة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مكان </a:t>
            </a:r>
            <a:r>
              <a:rPr kumimoji="0" lang="ar-IQ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الكسر ،التكلس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349</Words>
  <Application>Microsoft Office PowerPoint</Application>
  <PresentationFormat>عرض على الشاشة (3:4)‏</PresentationFormat>
  <Paragraphs>15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Shamfuture</dc:creator>
  <cp:lastModifiedBy>Shamfuture</cp:lastModifiedBy>
  <cp:revision>1</cp:revision>
  <dcterms:created xsi:type="dcterms:W3CDTF">2018-12-18T11:59:13Z</dcterms:created>
  <dcterms:modified xsi:type="dcterms:W3CDTF">2018-12-18T12:04:10Z</dcterms:modified>
</cp:coreProperties>
</file>